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458" y="9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297EA7-A641-F8B0-B4C2-137E4A88D2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5F0F63C-5256-3B92-CF88-FBD33DD4E3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CF6A5F7-455C-C69E-BDE9-3CE8FE9AC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9CA34D6-F93B-B12A-7529-53C513D8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A9302F-DE2F-FFCC-C671-DCE5C4E0C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414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F1FB19-705E-FBCF-321C-173344CD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6E9A98E-4EDA-6B72-BE9D-4482D6775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4C8B21-7FBF-790E-A793-E70E0A2C8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518115E-AA64-8A98-55DA-A1B5799E6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DE09BC-998B-2AB3-2E75-3057F2C0E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2891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3B81C60-77E0-B91B-A7C7-F3FE0D32F0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829BD72-33C7-DADA-0A9E-AC28FAF47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5F625C-3578-061A-D156-318140058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456CC2-5605-EAB6-402E-E2B652B5E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DD9BF9B-E295-1320-DD58-5D684D304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524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8AED52-EE6A-9059-C8A1-DAD5733A2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C8860BF-A95D-0F14-5FAA-A4D964B19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9BB6475-D52F-404A-E070-0F040C8D3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506B534-DBA9-0741-A43B-E4B70F96D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FB7100D-1198-1E10-710A-E1C0A9C14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6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09F276-3DA6-77E5-6917-CF703E984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A5E46A2-FDF3-29A1-E716-9EA34E020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B2929A-EC59-CFBC-D51A-219964F2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D50A6F-8974-2BB0-5496-D924EBB8C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EF61A2-9457-18BD-369D-87BC90757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0917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EF5009-41CA-5EBE-6996-FF0B0E7A8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C5BA58-5BC4-E14E-4E93-647DC1510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F35632-584C-6003-AFB3-4EC0E8A0CB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547A7D8-4327-BAB2-7A33-2965292E2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8F73AF6-8A5D-D7B2-9CFC-78DB5D67B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F3863C1-A1E0-8A8F-11D2-0CDB220C8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958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331400-AAA4-A488-909B-04DE97EE0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B57E3C8-4F1F-280E-6870-DA24C1353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E8BF622-FA61-D3A3-4FF1-29CCBB6D0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E08A151-CA57-DDF9-59ED-E50455ADCA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ADAB4CE-73B9-08EB-21DE-9649794531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700D088-3DB3-1CC7-158E-87D01D94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F416901-962B-F396-06D2-2E10C6014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E7293A8E-6FCE-B57C-9498-3907D7ED6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907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103D83-4947-BE62-99F0-C4B6FE90F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B444C84-C7C1-5EAF-9E2C-C97BFE627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7F29FCA-4470-96B0-793C-6F979C9DE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E9E6110-6516-2293-2171-57C539B95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2767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FF7DB21-D7C3-F561-FC53-2F8E98062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A58ECF9-4D82-F7FC-53BC-937953D9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1959D5-502E-8318-A379-C834DFD6F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1277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BF6FAA1-7580-DF82-0A74-62DD8113E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AD894BB-693B-2514-3639-ECE3694B3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EF29247-BCC5-C466-2400-B91157632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7D4D327-0DBC-8A14-831F-4FA34F4AF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7A9434-62DD-3F22-0C32-2BFB7CA82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2DCD119-CD77-5C32-D20B-09B640602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5612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5CDD9-21DA-2769-10DD-EC7779A90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A163EDB-1EF9-9BF4-2725-ADD20A160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B56C3B4-AF1B-3314-5BBB-2A33886398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DA60A66-B453-7DBC-9AF5-9FFFB2761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99EDFFC-FC62-669B-13BE-B7E42BE39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3F016C0-4D98-6BCC-C138-06CB8517C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95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9054D0E-0FDD-C370-11AC-7650A8F5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74198E6-581A-1D59-76A9-B80480D05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734CA47-C6E9-8285-B551-10325D119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708F9-C6EF-4782-A6BC-80DB35488193}" type="datetimeFigureOut">
              <a:rPr lang="ko-KR" altLang="en-US" smtClean="0"/>
              <a:t>2024-04-17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929BEF-3EB9-CC5E-7002-B2BA4034B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45C98BE-0165-1BAB-3826-A4756B4F3D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36D89-9471-45B9-A775-ACCE5CB41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00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DEC1F18-C3E3-95CE-4C0C-3C5DB60DE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1" y="241800"/>
            <a:ext cx="12145219" cy="6349941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CB8A1DB-3B8B-89A1-3605-A822A1AAEA42}"/>
              </a:ext>
            </a:extLst>
          </p:cNvPr>
          <p:cNvSpPr/>
          <p:nvPr/>
        </p:nvSpPr>
        <p:spPr>
          <a:xfrm>
            <a:off x="748146" y="480291"/>
            <a:ext cx="3842327" cy="600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D3C9D4A-7924-7C6D-688C-EF96D85DD741}"/>
              </a:ext>
            </a:extLst>
          </p:cNvPr>
          <p:cNvSpPr/>
          <p:nvPr/>
        </p:nvSpPr>
        <p:spPr>
          <a:xfrm>
            <a:off x="5105979" y="-326995"/>
            <a:ext cx="37211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채널 </a:t>
            </a:r>
            <a:r>
              <a:rPr lang="en-US" altLang="ko-KR" dirty="0"/>
              <a:t>ID </a:t>
            </a:r>
            <a:r>
              <a:rPr lang="ko-KR" altLang="en-US" dirty="0"/>
              <a:t>성택</a:t>
            </a: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6735ED2-342B-8249-F2F0-27DD3AD89B6A}"/>
              </a:ext>
            </a:extLst>
          </p:cNvPr>
          <p:cNvSpPr/>
          <p:nvPr/>
        </p:nvSpPr>
        <p:spPr>
          <a:xfrm>
            <a:off x="199392" y="339755"/>
            <a:ext cx="496800" cy="4953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FF0000"/>
                </a:solidFill>
              </a:rPr>
              <a:t>1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29D65DF-9EB4-0BD8-0FEA-66506FFEBAD8}"/>
              </a:ext>
            </a:extLst>
          </p:cNvPr>
          <p:cNvSpPr/>
          <p:nvPr/>
        </p:nvSpPr>
        <p:spPr>
          <a:xfrm>
            <a:off x="748146" y="1102591"/>
            <a:ext cx="3842327" cy="600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DC6A0AD3-905C-867D-E8EC-67F9F245752C}"/>
              </a:ext>
            </a:extLst>
          </p:cNvPr>
          <p:cNvSpPr/>
          <p:nvPr/>
        </p:nvSpPr>
        <p:spPr>
          <a:xfrm>
            <a:off x="199392" y="962055"/>
            <a:ext cx="496800" cy="4953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FF0000"/>
                </a:solidFill>
              </a:rPr>
              <a:t>2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A375A113-7473-437E-7BF7-57B51D04D786}"/>
              </a:ext>
            </a:extLst>
          </p:cNvPr>
          <p:cNvSpPr/>
          <p:nvPr/>
        </p:nvSpPr>
        <p:spPr>
          <a:xfrm>
            <a:off x="5105979" y="945573"/>
            <a:ext cx="37211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템플릿 선택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B4BC00F-C5BD-0A4B-3A02-A9CAC6465AD6}"/>
              </a:ext>
            </a:extLst>
          </p:cNvPr>
          <p:cNvSpPr/>
          <p:nvPr/>
        </p:nvSpPr>
        <p:spPr>
          <a:xfrm>
            <a:off x="748146" y="2731616"/>
            <a:ext cx="3842327" cy="600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DB8158B2-75E0-0784-2478-FDB7769BAFD9}"/>
              </a:ext>
            </a:extLst>
          </p:cNvPr>
          <p:cNvSpPr/>
          <p:nvPr/>
        </p:nvSpPr>
        <p:spPr>
          <a:xfrm>
            <a:off x="199392" y="2591080"/>
            <a:ext cx="496800" cy="4953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FF0000"/>
                </a:solidFill>
              </a:rPr>
              <a:t>3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AF4C2EE-E94A-2CA5-475B-868E0B2D19A1}"/>
              </a:ext>
            </a:extLst>
          </p:cNvPr>
          <p:cNvSpPr/>
          <p:nvPr/>
        </p:nvSpPr>
        <p:spPr>
          <a:xfrm>
            <a:off x="5105978" y="2496089"/>
            <a:ext cx="4228522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화면에 입력할 텍스트 샘플 다운로드</a:t>
            </a:r>
            <a:endParaRPr lang="en-US" altLang="ko-KR" dirty="0"/>
          </a:p>
          <a:p>
            <a:pPr algn="ctr"/>
            <a:r>
              <a:rPr lang="en-US" altLang="ko-KR" dirty="0"/>
              <a:t>p.2 </a:t>
            </a:r>
            <a:r>
              <a:rPr lang="ko-KR" altLang="en-US" dirty="0"/>
              <a:t>참조</a:t>
            </a:r>
          </a:p>
        </p:txBody>
      </p:sp>
    </p:spTree>
    <p:extLst>
      <p:ext uri="{BB962C8B-B14F-4D97-AF65-F5344CB8AC3E}">
        <p14:creationId xmlns:p14="http://schemas.microsoft.com/office/powerpoint/2010/main" val="178098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D3C9D4A-7924-7C6D-688C-EF96D85DD741}"/>
              </a:ext>
            </a:extLst>
          </p:cNvPr>
          <p:cNvSpPr/>
          <p:nvPr/>
        </p:nvSpPr>
        <p:spPr>
          <a:xfrm>
            <a:off x="3658179" y="1540597"/>
            <a:ext cx="37211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/>
              <a:t>알림톡에</a:t>
            </a:r>
            <a:r>
              <a:rPr lang="ko-KR" altLang="en-US" dirty="0"/>
              <a:t> 들어갈 텍스트 입력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B13CA7E-7895-16F8-8D09-77A7021F9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24" y="2395393"/>
            <a:ext cx="10040751" cy="2067213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7CB8A1DB-3B8B-89A1-3605-A822A1AAEA42}"/>
              </a:ext>
            </a:extLst>
          </p:cNvPr>
          <p:cNvSpPr/>
          <p:nvPr/>
        </p:nvSpPr>
        <p:spPr>
          <a:xfrm>
            <a:off x="976746" y="3429000"/>
            <a:ext cx="9907154" cy="600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6735ED2-342B-8249-F2F0-27DD3AD89B6A}"/>
              </a:ext>
            </a:extLst>
          </p:cNvPr>
          <p:cNvSpPr/>
          <p:nvPr/>
        </p:nvSpPr>
        <p:spPr>
          <a:xfrm>
            <a:off x="427992" y="3288464"/>
            <a:ext cx="496800" cy="4953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FF0000"/>
                </a:solidFill>
              </a:rPr>
              <a:t>1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252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6D64CCB-0C06-F451-BB4C-C8F9AA40D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046" y="1457355"/>
            <a:ext cx="8287907" cy="3315163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FD3C9D4A-7924-7C6D-688C-EF96D85DD741}"/>
              </a:ext>
            </a:extLst>
          </p:cNvPr>
          <p:cNvSpPr/>
          <p:nvPr/>
        </p:nvSpPr>
        <p:spPr>
          <a:xfrm>
            <a:off x="7771820" y="1102591"/>
            <a:ext cx="37211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입력한 엑셀 등록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CB8A1DB-3B8B-89A1-3605-A822A1AAEA42}"/>
              </a:ext>
            </a:extLst>
          </p:cNvPr>
          <p:cNvSpPr/>
          <p:nvPr/>
        </p:nvSpPr>
        <p:spPr>
          <a:xfrm>
            <a:off x="2069522" y="2496089"/>
            <a:ext cx="6388678" cy="7170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6735ED2-342B-8249-F2F0-27DD3AD89B6A}"/>
              </a:ext>
            </a:extLst>
          </p:cNvPr>
          <p:cNvSpPr/>
          <p:nvPr/>
        </p:nvSpPr>
        <p:spPr>
          <a:xfrm>
            <a:off x="1570468" y="2095780"/>
            <a:ext cx="496800" cy="4953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FF0000"/>
                </a:solidFill>
              </a:rPr>
              <a:t>1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E688359-98FC-551D-F11C-11A1CEC9B7BF}"/>
              </a:ext>
            </a:extLst>
          </p:cNvPr>
          <p:cNvSpPr/>
          <p:nvPr/>
        </p:nvSpPr>
        <p:spPr>
          <a:xfrm>
            <a:off x="2069522" y="3241888"/>
            <a:ext cx="7239578" cy="914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54AB0848-F482-9936-034F-B85EAEC8BF2F}"/>
              </a:ext>
            </a:extLst>
          </p:cNvPr>
          <p:cNvSpPr/>
          <p:nvPr/>
        </p:nvSpPr>
        <p:spPr>
          <a:xfrm>
            <a:off x="1570468" y="3038967"/>
            <a:ext cx="496800" cy="4953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rgbClr val="FF0000"/>
                </a:solidFill>
              </a:rPr>
              <a:t>2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6A6A0E0-1F94-1A75-BD7B-C670FF3F56A2}"/>
              </a:ext>
            </a:extLst>
          </p:cNvPr>
          <p:cNvSpPr/>
          <p:nvPr/>
        </p:nvSpPr>
        <p:spPr>
          <a:xfrm>
            <a:off x="9632370" y="2591080"/>
            <a:ext cx="37211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입력한 데이터 노출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E4C68A0-EE9C-4329-4AFF-77AAB8379965}"/>
              </a:ext>
            </a:extLst>
          </p:cNvPr>
          <p:cNvSpPr/>
          <p:nvPr/>
        </p:nvSpPr>
        <p:spPr>
          <a:xfrm>
            <a:off x="6597650" y="5413345"/>
            <a:ext cx="37211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확인 후 발송</a:t>
            </a:r>
          </a:p>
        </p:txBody>
      </p:sp>
    </p:spTree>
    <p:extLst>
      <p:ext uri="{BB962C8B-B14F-4D97-AF65-F5344CB8AC3E}">
        <p14:creationId xmlns:p14="http://schemas.microsoft.com/office/powerpoint/2010/main" val="767661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와이드스크린</PresentationFormat>
  <Paragraphs>14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5162</dc:creator>
  <cp:lastModifiedBy>5162</cp:lastModifiedBy>
  <cp:revision>1</cp:revision>
  <dcterms:created xsi:type="dcterms:W3CDTF">2024-04-17T09:20:56Z</dcterms:created>
  <dcterms:modified xsi:type="dcterms:W3CDTF">2024-04-17T09:21:24Z</dcterms:modified>
</cp:coreProperties>
</file>